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9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6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10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04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840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46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42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9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C11C9-033B-42D8-AE2D-EEB2B81E54EA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1822E-54F4-4BC3-92FB-FF1B257D6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2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6883" y="1992679"/>
            <a:ext cx="7772400" cy="150812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ДОРОЖНЫХ ОДЕЖД НИЗШЕГО ТИПА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181"/>
            <a:ext cx="2001523" cy="17004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0713"/>
            <a:ext cx="961810" cy="135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4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09600"/>
            <a:ext cx="7886700" cy="4572000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дорожным одеждам низшего типа относят: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крупнообломочных грунтов;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местных грунтов или каменных материалов, укрепленных местными малоактивными материалами (такими как зола уноса, шлак и т.д.);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из грунтов, укрепленных или улучшенных скелетными добавками (щебнем, гравием, шлаком или другими местными материалами);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покрытия с использованием дерева (лежневые, бревенчатые сплошные или колейные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8650" y="5181600"/>
            <a:ext cx="7886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Такие покрытия обладают низкими эксплуатационными качествами – на них быстро образуются колеи, затрудняется проезд в дождливые периоды, пылят.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44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96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НИЗШИЙ ТИП ПОКРЫТИЯ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06" y="1404217"/>
            <a:ext cx="7367588" cy="2965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24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312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НИЗШИЙ ТИП ПОКРЫТИЯ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93381"/>
            <a:ext cx="7886700" cy="6681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ДОРОГИ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grayscl/>
            <a:biLevel thresh="50000"/>
            <a:lum bright="-40000" contrast="40000"/>
          </a:blip>
          <a:srcRect l="8131" t="18182" r="1161" b="19481"/>
          <a:stretch>
            <a:fillRect/>
          </a:stretch>
        </p:blipFill>
        <p:spPr bwMode="auto">
          <a:xfrm>
            <a:off x="882707" y="2518612"/>
            <a:ext cx="7360747" cy="249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33600" y="5451425"/>
            <a:ext cx="6109854" cy="66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3.1 – Виды форм боковых каналов: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треугольная; б) трапецеидальная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312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28255"/>
            <a:ext cx="7886700" cy="524870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профилированных дорог состоит из следующих технологических операций: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работы. К ним относят разбивочные работы и очистку дорожной полосы от камней, кустарника, леса.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Разрыхление отдельных участков с твердыми грунтами для облегчения работы землеройных машин.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Сосредоточенные земляные работы на резких переломах продольного профиля, подсыпка подходов к малым искусственным сооружениям.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Разработка, перемещение и профилирование грунта для получения нужного поперечного профиля.</a:t>
            </a: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грунта. Наиболее ответственной операцией является уплотнение. Требуемую плотность устанавливают в зависимости от ДКЗ и вида грунта. Быстрое уплотнение с одновременным получением наиболее водоустойчивой структуры достигается при оптимальной влажности грунта (табл. 3.1.1)</a:t>
            </a:r>
          </a:p>
        </p:txBody>
      </p:sp>
    </p:spTree>
    <p:extLst>
      <p:ext uri="{BB962C8B-B14F-4D97-AF65-F5344CB8AC3E}">
        <p14:creationId xmlns:p14="http://schemas.microsoft.com/office/powerpoint/2010/main" val="398395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37152"/>
            <a:ext cx="7886700" cy="460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ПРОФИЛИРОВАННЫЕ ГРУНТОВЫЕ ДОРОГИ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1999" y="1669135"/>
            <a:ext cx="576349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335915" algn="just">
              <a:lnSpc>
                <a:spcPct val="107000"/>
              </a:lnSpc>
              <a:spcAft>
                <a:spcPts val="0"/>
              </a:spcAft>
              <a:tabLst>
                <a:tab pos="442912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3.1.1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Зависимость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влажности от вида грунта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486784"/>
              </p:ext>
            </p:extLst>
          </p:nvPr>
        </p:nvGraphicFramePr>
        <p:xfrm>
          <a:off x="956772" y="2527482"/>
          <a:ext cx="7558578" cy="2764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9289">
                  <a:extLst>
                    <a:ext uri="{9D8B030D-6E8A-4147-A177-3AD203B41FA5}">
                      <a16:colId xmlns:a16="http://schemas.microsoft.com/office/drawing/2014/main" val="235153918"/>
                    </a:ext>
                  </a:extLst>
                </a:gridCol>
                <a:gridCol w="3779289">
                  <a:extLst>
                    <a:ext uri="{9D8B030D-6E8A-4147-A177-3AD203B41FA5}">
                      <a16:colId xmlns:a16="http://schemas.microsoft.com/office/drawing/2014/main" val="2124926519"/>
                    </a:ext>
                  </a:extLst>
                </a:gridCol>
              </a:tblGrid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Грунт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Оптимальная влажность %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831938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4261151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Супесчаные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– 14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4715449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– 16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063050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Тяжелосуглинистые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– 19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128466"/>
                  </a:ext>
                </a:extLst>
              </a:tr>
              <a:tr h="46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Глинистые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29125" algn="l"/>
                        </a:tabLs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– 25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271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874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162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СТРОИТЕЛЬСТВО ДОРОЖНЫХ ОДЕЖД НИЗШЕГО ТИПА</vt:lpstr>
      <vt:lpstr>Презентация PowerPoint</vt:lpstr>
      <vt:lpstr>НИЗШИЙ ТИП ПОКРЫТИЯ</vt:lpstr>
      <vt:lpstr>НИЗШИЙ ТИП ПОКРЫТИЯ</vt:lpstr>
      <vt:lpstr>ПРОФИЛИРОВАННЫЕ ГРУНТОВЫЕ ДОРОГИ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14</cp:revision>
  <dcterms:created xsi:type="dcterms:W3CDTF">2020-02-25T12:55:28Z</dcterms:created>
  <dcterms:modified xsi:type="dcterms:W3CDTF">2021-01-27T07:38:13Z</dcterms:modified>
</cp:coreProperties>
</file>